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14E055-DDD0-4D0E-B792-9FC00AEE6C12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1B2007-9B2B-4287-AB4B-23FF8BCD1E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3313355" cy="170216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Наше сердце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3669843" cy="1260629"/>
          </a:xfrm>
        </p:spPr>
        <p:txBody>
          <a:bodyPr/>
          <a:lstStyle/>
          <a:p>
            <a:r>
              <a:rPr lang="ru-RU" dirty="0" smtClean="0"/>
              <a:t>Воспитатель:  </a:t>
            </a:r>
            <a:r>
              <a:rPr lang="ru-RU" dirty="0" err="1" smtClean="0"/>
              <a:t>Утрясова</a:t>
            </a:r>
            <a:r>
              <a:rPr lang="ru-RU" dirty="0" smtClean="0"/>
              <a:t> С.А.</a:t>
            </a:r>
            <a:endParaRPr lang="ru-RU" dirty="0"/>
          </a:p>
        </p:txBody>
      </p:sp>
      <p:pic>
        <p:nvPicPr>
          <p:cNvPr id="1026" name="Picture 2" descr="C:\Users\Администратор\Documents\DkyMGQt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58" y="2276872"/>
            <a:ext cx="3847282" cy="3971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8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7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ocuments\30549344.9491862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/>
        </p:blipFill>
        <p:spPr bwMode="auto">
          <a:xfrm>
            <a:off x="467544" y="332656"/>
            <a:ext cx="8280920" cy="61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ocuments\67200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689"/>
            <a:ext cx="8342182" cy="6280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дминистратор\Documents\don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7764" r="12945" b="11604"/>
          <a:stretch/>
        </p:blipFill>
        <p:spPr bwMode="auto">
          <a:xfrm>
            <a:off x="-11538" y="5126182"/>
            <a:ext cx="1704110" cy="173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дминистратор\Documents\d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1" y="337026"/>
            <a:ext cx="8280920" cy="6208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дминистратор\Documents\image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82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истратор\Documents\M2YtNWJ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609"/>
            <a:ext cx="7992888" cy="60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ocuments\8116505-13437996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7" y="332656"/>
            <a:ext cx="884953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4089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ocuments\180px-Grafik_blutkreislau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9" b="97394" l="3889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883909" cy="66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ocuments\Circulatory_System_larg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r="20837"/>
          <a:stretch/>
        </p:blipFill>
        <p:spPr bwMode="auto">
          <a:xfrm>
            <a:off x="4644008" y="548680"/>
            <a:ext cx="3365229" cy="604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ocuments\heart_onwh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t="9990" r="23390" b="10153"/>
          <a:stretch/>
        </p:blipFill>
        <p:spPr bwMode="auto">
          <a:xfrm>
            <a:off x="503992" y="332656"/>
            <a:ext cx="4399079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ocuments\hrtsma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8" b="96141" l="10000" r="8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39" y="860260"/>
            <a:ext cx="4855727" cy="55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ocuments\FG14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696744" cy="611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He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истратор\Documents\3736646_50743_5460905_ddddd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41879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4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9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88210"/>
            <a:ext cx="8661877" cy="6368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7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Наше сердце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сердце</dc:title>
  <dc:creator>DNA7 X86</dc:creator>
  <cp:lastModifiedBy>DNA7 X86</cp:lastModifiedBy>
  <cp:revision>7</cp:revision>
  <dcterms:created xsi:type="dcterms:W3CDTF">2012-11-05T04:59:17Z</dcterms:created>
  <dcterms:modified xsi:type="dcterms:W3CDTF">2012-11-05T06:14:24Z</dcterms:modified>
</cp:coreProperties>
</file>